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57" r:id="rId3"/>
    <p:sldId id="269" r:id="rId4"/>
    <p:sldId id="256" r:id="rId5"/>
    <p:sldId id="265" r:id="rId6"/>
    <p:sldId id="271" r:id="rId7"/>
    <p:sldId id="263" r:id="rId8"/>
    <p:sldId id="261" r:id="rId9"/>
    <p:sldId id="259" r:id="rId10"/>
    <p:sldId id="274" r:id="rId11"/>
    <p:sldId id="266" r:id="rId12"/>
    <p:sldId id="273" r:id="rId13"/>
    <p:sldId id="260" r:id="rId14"/>
    <p:sldId id="258" r:id="rId15"/>
    <p:sldId id="276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ECBF4-AD87-47DF-8081-9FB446113158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0FB32-48B7-4F11-8997-6F0F89F9D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4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3819E-9A43-4B78-B3F3-DA65FD434677}" type="slidenum">
              <a:rPr lang="en-US"/>
              <a:pPr/>
              <a:t>3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79560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7F2D6-C031-4E63-8DC1-176D7C617A6B}" type="slidenum">
              <a:rPr lang="en-US"/>
              <a:pPr/>
              <a:t>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610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F2512-B3CB-487A-A6C3-55EB9F9951E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gif"/><Relationship Id="rId2" Type="http://schemas.openxmlformats.org/officeDocument/2006/relationships/audio" Target="file:///C:\Users\ADMIN\Desktop\NUOC%20VAN%20LANG%20-%20MINH%202015\dmlh%2000_01_02-.mp3" TargetMode="External"/><Relationship Id="rId1" Type="http://schemas.openxmlformats.org/officeDocument/2006/relationships/audio" Target="file:///C:\Documents%20and%20Settings\Administrator\Desktop\dong%20mau%20lac%20hong%20ppt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3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75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6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8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67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1" name="Picture 173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7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1163" y="4114800"/>
            <a:ext cx="11128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75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8006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6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77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334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8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79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80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1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2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8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5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157288" y="990600"/>
            <a:ext cx="6843712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en-US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 </a:t>
            </a:r>
            <a:r>
              <a:rPr lang="en-US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LÊ QUÝ ĐÔN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3505200"/>
            <a:ext cx="822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  <a:endParaRPr lang="en-US" sz="4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D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9916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4" descr="book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105"/>
          <p:cNvSpPr>
            <a:spLocks noChangeArrowheads="1" noChangeShapeType="1" noTextEdit="1"/>
          </p:cNvSpPr>
          <p:nvPr/>
        </p:nvSpPr>
        <p:spPr bwMode="auto">
          <a:xfrm>
            <a:off x="2133600" y="1828800"/>
            <a:ext cx="5715000" cy="1252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Luyện tập-thực hành:</a:t>
            </a:r>
          </a:p>
        </p:txBody>
      </p:sp>
      <p:sp>
        <p:nvSpPr>
          <p:cNvPr id="6148" name="Text Box 106"/>
          <p:cNvSpPr txBox="1">
            <a:spLocks noChangeArrowheads="1"/>
          </p:cNvSpPr>
          <p:nvPr/>
        </p:nvSpPr>
        <p:spPr bwMode="auto">
          <a:xfrm>
            <a:off x="1981200" y="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Thứ          ngày      tháng       năm 2011</a:t>
            </a:r>
          </a:p>
        </p:txBody>
      </p:sp>
      <p:sp>
        <p:nvSpPr>
          <p:cNvPr id="6149" name="Text Box 107"/>
          <p:cNvSpPr txBox="1">
            <a:spLocks noChangeArrowheads="1"/>
          </p:cNvSpPr>
          <p:nvPr/>
        </p:nvSpPr>
        <p:spPr bwMode="auto">
          <a:xfrm>
            <a:off x="3962400" y="381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Toán</a:t>
            </a:r>
            <a:r>
              <a:rPr lang="en-US" b="1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6151" name="Picture 109" descr="a6e1226af5b72779cf50ea0a85b7973f_we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228600"/>
            <a:ext cx="2743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4800" y="381000"/>
            <a:ext cx="8458200" cy="594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 dấu gạch chéo để phân cách các từ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hai câu thơ cuối đoạn. Ghi lại các từ đơn, từ phức trong đoạn thơ.</a:t>
            </a:r>
          </a:p>
          <a:p>
            <a:endParaRPr lang="vi-VN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truyện cổ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thiết tha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</a:t>
            </a:r>
            <a:endParaRPr lang="vi-VN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nhận mặt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ông cha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</a:t>
            </a:r>
            <a:endParaRPr lang="vi-VN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Rất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 bằng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rất thông minh</a:t>
            </a:r>
          </a:p>
          <a:p>
            <a:pPr>
              <a:buNone/>
            </a:pPr>
            <a:r>
              <a:rPr lang="vi-V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Vừa độ lượng lại đa tình, đa mang.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981200" y="4953000"/>
            <a:ext cx="1524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19600" y="5029200"/>
            <a:ext cx="1524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410200" y="49530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077200" y="50292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295400" y="57150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352800" y="57150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038600" y="57150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15000" y="57150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924800" y="57150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71628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endParaRPr lang="en-US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phức</a:t>
                      </a:r>
                      <a:endParaRPr lang="en-US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rất , vừa</a:t>
                      </a:r>
                      <a:r>
                        <a:rPr lang="vi-VN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 lại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vi-VN" sz="4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bằng, thông minh, độ lượng, đa tình, đa mang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khung nen\beautyframesprd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28800" y="2133600"/>
            <a:ext cx="5486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 thêm từ đơn, từ phức</a:t>
            </a:r>
          </a:p>
          <a:p>
            <a:pPr algn="ctr"/>
            <a:r>
              <a:rPr lang="vi-VN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và đặt câu với mỗi từ đó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4881">
            <a:off x="3124200" y="43434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71628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:rPr>
              <a:t>Kính chúc quý thầy cô, các em học sinh</a:t>
            </a:r>
          </a:p>
        </p:txBody>
      </p:sp>
      <p:sp>
        <p:nvSpPr>
          <p:cNvPr id="12292" name="WordArt 6" descr="Woven mat"/>
          <p:cNvSpPr>
            <a:spLocks noChangeArrowheads="1" noChangeShapeType="1" noTextEdit="1"/>
          </p:cNvSpPr>
          <p:nvPr/>
        </p:nvSpPr>
        <p:spPr bwMode="auto">
          <a:xfrm>
            <a:off x="2438400" y="2686050"/>
            <a:ext cx="52959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r>
              <a:rPr lang="en-US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</a:rPr>
              <a:t>khoẻ mạnh và hạnh phúc.</a:t>
            </a:r>
          </a:p>
        </p:txBody>
      </p:sp>
      <p:pic>
        <p:nvPicPr>
          <p:cNvPr id="495621" name="dong mau lac hong pp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55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705600" y="64008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.</a:t>
            </a:r>
          </a:p>
        </p:txBody>
      </p:sp>
      <p:pic>
        <p:nvPicPr>
          <p:cNvPr id="12295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2950" y="-768350"/>
            <a:ext cx="444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38163"/>
            <a:ext cx="5397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600200" y="-685800"/>
            <a:ext cx="38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5334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03350" y="5002213"/>
            <a:ext cx="550863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8613" y="3810000"/>
            <a:ext cx="5095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6599" flipV="1">
            <a:off x="7312819" y="5179219"/>
            <a:ext cx="534987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48638" y="3657600"/>
            <a:ext cx="6143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55">
            <a:off x="5105400" y="4373563"/>
            <a:ext cx="152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Obst100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6929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38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39" name="dmlh 00_01_02-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096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146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40" fill="hold"/>
                                        <p:tgtEl>
                                          <p:spTgt spid="495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21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33600" y="2133600"/>
            <a:ext cx="52999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8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khung nen\467512454092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o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209800"/>
            <a:ext cx="3148013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524000" y="228600"/>
            <a:ext cx="7010400" cy="2133600"/>
          </a:xfrm>
          <a:prstGeom prst="cloudCallout">
            <a:avLst>
              <a:gd name="adj1" fmla="val -33560"/>
              <a:gd name="adj2" fmla="val 70014"/>
            </a:avLst>
          </a:prstGeom>
          <a:solidFill>
            <a:srgbClr val="00B05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E73113"/>
                </a:solidFill>
                <a:latin typeface=".VnArial Narrow" pitchFamily="34" charset="0"/>
              </a:rPr>
              <a:t> </a:t>
            </a:r>
            <a:endParaRPr lang="en-US" sz="3200" b="1" dirty="0">
              <a:solidFill>
                <a:srgbClr val="E73113"/>
              </a:solidFill>
              <a:latin typeface=".Vn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85800"/>
            <a:ext cx="63578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đơn và từ phức</a:t>
            </a:r>
            <a:endParaRPr lang="en-U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D:\khung nen\Picture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75" y="12700"/>
            <a:ext cx="8985250" cy="683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191250"/>
            <a:ext cx="533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3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6226968"/>
            <a:ext cx="504825" cy="63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3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243636"/>
            <a:ext cx="49149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3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280" y="6229350"/>
            <a:ext cx="50292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3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215062"/>
            <a:ext cx="5143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0" y="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ĐƠN VÀ TỪ PHỨC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143000"/>
            <a:ext cx="8305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,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/,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/,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/.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0"/>
            <a:ext cx="563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ĐƠN VÀ TỪ PHỨC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600200"/>
            <a:ext cx="8610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4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    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M: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endParaRPr lang="en-US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khung nen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-7938"/>
            <a:ext cx="9161463" cy="68754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0" y="3810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ĐƠN VÀ TỪ PHỨC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752600"/>
            <a:ext cx="8305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,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/,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/,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/.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D:\khung nen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7938"/>
            <a:ext cx="9161463" cy="687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88900" y="4635500"/>
            <a:ext cx="231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21500" y="88900"/>
            <a:ext cx="231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28800" y="0"/>
            <a:ext cx="556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ĐƠN VÀ TỪ PHỨC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447800"/>
          <a:ext cx="76962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477"/>
                <a:gridCol w="4093723"/>
              </a:tblGrid>
              <a:tr h="80024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endParaRPr lang="en-US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phức</a:t>
                      </a:r>
                      <a:endParaRPr lang="en-US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7836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nhờ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Hanh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đỡ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r>
                        <a:rPr lang="en-US" sz="4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3" name="Picture 1" descr="D:\khung nen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-7938"/>
            <a:ext cx="9161463" cy="687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762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600200" y="1371600"/>
            <a:ext cx="6172200" cy="13716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819400"/>
            <a:ext cx="716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6858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0" y="1524000"/>
            <a:ext cx="8686800" cy="4114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khung nen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-7938"/>
            <a:ext cx="9161463" cy="6875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ef73e7fe54f6f439d21f45b9673618e3c6d2e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461</Words>
  <Application>Microsoft Office PowerPoint</Application>
  <PresentationFormat>On-screen Show (4:3)</PresentationFormat>
  <Paragraphs>58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.VnArial Narrow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 8.1 Version 2</cp:lastModifiedBy>
  <cp:revision>27</cp:revision>
  <dcterms:created xsi:type="dcterms:W3CDTF">2011-08-02T11:40:33Z</dcterms:created>
  <dcterms:modified xsi:type="dcterms:W3CDTF">2021-09-21T15:00:14Z</dcterms:modified>
</cp:coreProperties>
</file>